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86" r:id="rId20"/>
    <p:sldId id="278" r:id="rId21"/>
    <p:sldId id="281" r:id="rId22"/>
    <p:sldId id="283" r:id="rId23"/>
    <p:sldId id="285" r:id="rId24"/>
    <p:sldId id="288" r:id="rId25"/>
    <p:sldId id="292" r:id="rId26"/>
    <p:sldId id="276" r:id="rId27"/>
    <p:sldId id="296" r:id="rId28"/>
    <p:sldId id="297" r:id="rId29"/>
    <p:sldId id="287" r:id="rId30"/>
    <p:sldId id="299" r:id="rId31"/>
    <p:sldId id="272" r:id="rId32"/>
    <p:sldId id="274" r:id="rId33"/>
    <p:sldId id="282" r:id="rId34"/>
    <p:sldId id="284" r:id="rId35"/>
    <p:sldId id="279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7" autoAdjust="0"/>
    <p:restoredTop sz="94660"/>
  </p:normalViewPr>
  <p:slideViewPr>
    <p:cSldViewPr snapToGrid="0">
      <p:cViewPr>
        <p:scale>
          <a:sx n="125" d="100"/>
          <a:sy n="125" d="100"/>
        </p:scale>
        <p:origin x="128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5D98B-53F6-0221-78E4-3058A29F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FE4C77-278E-84EF-BEC8-8A248550B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F9FD3-9499-8ADF-C24B-58251E5C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FBBAB7-03D8-5169-C363-18A6F86F3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E27913-A3B6-4B7B-CC82-6779EA60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40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F1524-BAB1-994B-17E4-CD3F79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13FE6C-B17D-F861-D672-657555006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68EAD-7D35-3C0B-DECD-B67D5EC4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1B4030-E307-E989-043D-8061883C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D06857-74A8-4042-84C3-0F4AAC6C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8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5B8538-B0EA-7A9C-E3C2-A4B455E67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3666F5-E09A-6479-85CE-EDE6BB252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8AA24C-0581-E0B2-3CE2-1C9668C7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455E28-4788-9EE4-665A-5D07F9ED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69693D-F980-348A-4229-0AD76CD6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09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8A1C5-D53E-F43F-29FC-CB7E0BF4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6DF4FA-7720-F580-A8B1-C1072257E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9CD8F6-4019-05B1-8C02-4B96C792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A2FAD-A730-0FCE-4506-DB517DAA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CE7520-41A1-0EE6-A13E-1F49AC6A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98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0B44BF-6BC6-C04D-F584-267B3492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E8BA0D-94EE-5D8A-762E-BB4894858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E5B3A-4D15-0784-B8B1-8512D6C6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28F14-924D-0C39-3694-E20E502D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9A804-1F71-2301-E227-6DD98C1B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93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13581-CA24-7583-3FC2-9ACC34F3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3C1741-6D1E-840C-BE87-CED99BADD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DAC36D-E005-1EE6-2C5B-A7FA55C98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D35FD5-7258-DE92-0265-32EEEECB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062C24-CB00-6DC6-6398-F4C659E1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AA9ADF-7010-8768-936A-1DDC3159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62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A99CE-5F29-8D27-22E6-C6066B68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84972B-29B8-4DE2-DB81-B33852C7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68DCEA-97DD-0F3E-61E8-228653D87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C8720-EFC1-0154-2805-AEC609CE9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B627A4-4F87-A9A6-3A24-BFE5EE496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9C92B3-18C4-64E5-6B9A-33FD2066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D2F88-3A43-CA3C-D752-B32FA5DF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A5564F-7557-36A8-E407-CF51A97D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31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4FFEE-A38B-6F0D-7978-CCE8486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F93BD2-CF8B-B4C6-79D9-86A02E24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59AFFC-46E6-D36D-9241-D48B0429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7F0385-562A-0B4E-2C5E-CCCC80C1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83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25268B-2EBD-513C-C1B5-E83008FF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971B33-EEF5-3F03-FDDE-4290C45D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B7234F-9AE0-9F71-999F-E787DEE8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4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B2E7E-B379-06D7-31ED-99304D3E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114D-3421-D4C1-D174-C0C6C8D51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9F880D-6242-C0E1-C43E-74F16884F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CE42FC-C95D-709C-E3F9-4D23DC27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4A2B76-7166-B607-5D48-D7D0E58B1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2E9FA3-EF45-F164-CED2-6F1AE8FF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64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4CC3B-4ABE-ADD6-B09B-BD46E0BD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EB28A1-278D-A538-C6BF-446A0DC36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DD8D79-132C-79F0-637C-A90005E15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4C6E46-C961-A3DD-DC75-50D9AE8F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8B271B-B122-959F-1C71-1335655A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D4DFA8-9754-9388-82F6-20E5F73F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72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B15D2-130B-F0FB-6142-7D52F6FE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F20E7-42E8-AE30-623A-5D0453E52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57F8F3-D343-2DC2-14C5-9ABCF1A15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5A939-589E-4DBE-88A4-8838F6C042E9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AA9D9F-C0C9-A4E8-7172-C7F97B35D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19AB15-1300-07FA-54F0-0994A67D1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C0F94-466F-43F4-A1FD-4979C556E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ACCDF-39BB-D694-9CE1-EBCC97BB7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48C5C8-F6AB-4257-1BD5-21A123B33F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440225-E8EC-8C6E-DCA4-029E5E183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60" y="-3016"/>
            <a:ext cx="4854345" cy="68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9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FE6AF-4DCB-E4D2-023F-67AD281E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BBFF98F-2FD6-0008-D02C-D2A819FA8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41240" cy="6842495"/>
          </a:xfrm>
        </p:spPr>
      </p:pic>
    </p:spTree>
    <p:extLst>
      <p:ext uri="{BB962C8B-B14F-4D97-AF65-F5344CB8AC3E}">
        <p14:creationId xmlns:p14="http://schemas.microsoft.com/office/powerpoint/2010/main" val="225133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1C371-AFB5-CE96-87E4-02347874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C2817C-82BC-BFBF-13F2-7C6A2A70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52320"/>
            <a:ext cx="4805680" cy="6792235"/>
          </a:xfrm>
        </p:spPr>
      </p:pic>
    </p:spTree>
    <p:extLst>
      <p:ext uri="{BB962C8B-B14F-4D97-AF65-F5344CB8AC3E}">
        <p14:creationId xmlns:p14="http://schemas.microsoft.com/office/powerpoint/2010/main" val="263893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EB150-70B5-F147-71EA-D9DD8FAD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1C0855-6D4A-82E4-6FD5-F880A6205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3600"/>
            <a:ext cx="4835512" cy="6834399"/>
          </a:xfrm>
        </p:spPr>
      </p:pic>
    </p:spTree>
    <p:extLst>
      <p:ext uri="{BB962C8B-B14F-4D97-AF65-F5344CB8AC3E}">
        <p14:creationId xmlns:p14="http://schemas.microsoft.com/office/powerpoint/2010/main" val="50305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4F8A7-024E-1E4A-C00B-41AF393A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D67C03-12D8-D1D4-CD4F-F9199BD05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46320" cy="6849675"/>
          </a:xfrm>
        </p:spPr>
      </p:pic>
    </p:spTree>
    <p:extLst>
      <p:ext uri="{BB962C8B-B14F-4D97-AF65-F5344CB8AC3E}">
        <p14:creationId xmlns:p14="http://schemas.microsoft.com/office/powerpoint/2010/main" val="107652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72784-21C3-2B4B-4D3D-F9D8858B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BD14DB-9FCC-634C-B74A-552751DF9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50752" cy="6855939"/>
          </a:xfrm>
        </p:spPr>
      </p:pic>
    </p:spTree>
    <p:extLst>
      <p:ext uri="{BB962C8B-B14F-4D97-AF65-F5344CB8AC3E}">
        <p14:creationId xmlns:p14="http://schemas.microsoft.com/office/powerpoint/2010/main" val="80562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A455A-2E27-FD34-EFB7-06881E14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C20B54-0687-C3A4-6B6B-EC02E975A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420"/>
            <a:ext cx="4840592" cy="6841579"/>
          </a:xfrm>
        </p:spPr>
      </p:pic>
    </p:spTree>
    <p:extLst>
      <p:ext uri="{BB962C8B-B14F-4D97-AF65-F5344CB8AC3E}">
        <p14:creationId xmlns:p14="http://schemas.microsoft.com/office/powerpoint/2010/main" val="32412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E27B9-C3A0-1AE3-A75D-8AF2F6B9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2325648-5296-F4C0-A56D-EFEBF7923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50752" cy="6855939"/>
          </a:xfrm>
        </p:spPr>
      </p:pic>
    </p:spTree>
    <p:extLst>
      <p:ext uri="{BB962C8B-B14F-4D97-AF65-F5344CB8AC3E}">
        <p14:creationId xmlns:p14="http://schemas.microsoft.com/office/powerpoint/2010/main" val="282678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1AEF1-C3F2-E93F-503D-22A769E1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E8FBE7-DBD4-2ACC-CD1B-73747DEFC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365125"/>
            <a:ext cx="4851052" cy="6176963"/>
          </a:xfrm>
          <a:prstGeom prst="rect">
            <a:avLst/>
          </a:prstGeom>
        </p:spPr>
      </p:pic>
      <p:pic>
        <p:nvPicPr>
          <p:cNvPr id="10" name="Объект 4">
            <a:extLst>
              <a:ext uri="{FF2B5EF4-FFF2-40B4-BE49-F238E27FC236}">
                <a16:creationId xmlns:a16="http://schemas.microsoft.com/office/drawing/2014/main" id="{76275641-6C8E-C684-32DF-608DECF43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0" y="365124"/>
            <a:ext cx="4485640" cy="6177917"/>
          </a:xfrm>
          <a:prstGeom prst="rect">
            <a:avLst/>
          </a:prstGeo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4D37B701-C029-4FF6-D2A8-34615B3A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5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AE69D-6C57-6A66-2992-68A8DB2D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D4C9BED1-F3DA-B686-4F42-B419EE96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31" y="1690688"/>
            <a:ext cx="3174738" cy="4351338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A1B3C85E-4A70-A899-F428-11E74FFDD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7" y="967105"/>
            <a:ext cx="3185706" cy="4351338"/>
          </a:xfrm>
        </p:spPr>
      </p:pic>
    </p:spTree>
    <p:extLst>
      <p:ext uri="{BB962C8B-B14F-4D97-AF65-F5344CB8AC3E}">
        <p14:creationId xmlns:p14="http://schemas.microsoft.com/office/powerpoint/2010/main" val="111976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DA9EC-1E1D-9928-D476-81680F9D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D5E6EE2-9700-8D5F-B6E8-AC233E95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0"/>
            <a:ext cx="4780280" cy="6863258"/>
          </a:xfrm>
        </p:spPr>
      </p:pic>
    </p:spTree>
    <p:extLst>
      <p:ext uri="{BB962C8B-B14F-4D97-AF65-F5344CB8AC3E}">
        <p14:creationId xmlns:p14="http://schemas.microsoft.com/office/powerpoint/2010/main" val="161050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9085A-B7E2-D729-7D79-F1E3856F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1BF2BDF-0A0D-8375-0EEC-93C82305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20" y="8325"/>
            <a:ext cx="4846320" cy="6849675"/>
          </a:xfrm>
        </p:spPr>
      </p:pic>
    </p:spTree>
    <p:extLst>
      <p:ext uri="{BB962C8B-B14F-4D97-AF65-F5344CB8AC3E}">
        <p14:creationId xmlns:p14="http://schemas.microsoft.com/office/powerpoint/2010/main" val="3052176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C5E76-2F32-7601-E784-2B2CB2B2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6F7C00-9B08-8D45-8F60-BC3A16EDB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-30328"/>
            <a:ext cx="4871719" cy="6891845"/>
          </a:xfrm>
        </p:spPr>
      </p:pic>
    </p:spTree>
    <p:extLst>
      <p:ext uri="{BB962C8B-B14F-4D97-AF65-F5344CB8AC3E}">
        <p14:creationId xmlns:p14="http://schemas.microsoft.com/office/powerpoint/2010/main" val="364127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1A113-AA88-D392-F21C-3F5F16E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68922C-A001-EE81-00F4-AC81ECB72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80" y="0"/>
            <a:ext cx="4313358" cy="6858000"/>
          </a:xfrm>
        </p:spPr>
      </p:pic>
    </p:spTree>
    <p:extLst>
      <p:ext uri="{BB962C8B-B14F-4D97-AF65-F5344CB8AC3E}">
        <p14:creationId xmlns:p14="http://schemas.microsoft.com/office/powerpoint/2010/main" val="215415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F2DFB-0C0F-9714-A5C2-56494CAD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09AEE6-AE0C-1751-FF73-010496D65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20" y="-3209"/>
            <a:ext cx="5105400" cy="6867792"/>
          </a:xfrm>
        </p:spPr>
      </p:pic>
    </p:spTree>
    <p:extLst>
      <p:ext uri="{BB962C8B-B14F-4D97-AF65-F5344CB8AC3E}">
        <p14:creationId xmlns:p14="http://schemas.microsoft.com/office/powerpoint/2010/main" val="135862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CA01F-F364-CC62-1C9F-6774AD58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B13402-B195-9BFC-7D4D-6DF1CF2E7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80" y="-41771"/>
            <a:ext cx="3881120" cy="6899771"/>
          </a:xfrm>
        </p:spPr>
      </p:pic>
    </p:spTree>
    <p:extLst>
      <p:ext uri="{BB962C8B-B14F-4D97-AF65-F5344CB8AC3E}">
        <p14:creationId xmlns:p14="http://schemas.microsoft.com/office/powerpoint/2010/main" val="239256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C3E54-2397-3203-E5E6-BDE2195C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1460F79-8497-E73A-5F1F-4B16BEE8F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-15956"/>
            <a:ext cx="4846319" cy="6855913"/>
          </a:xfrm>
        </p:spPr>
      </p:pic>
    </p:spTree>
    <p:extLst>
      <p:ext uri="{BB962C8B-B14F-4D97-AF65-F5344CB8AC3E}">
        <p14:creationId xmlns:p14="http://schemas.microsoft.com/office/powerpoint/2010/main" val="340013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D3254-284E-5461-0E35-5E0E29A1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7D97DC4-98DE-A445-008F-2D9917FF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365125"/>
            <a:ext cx="5098007" cy="6421755"/>
          </a:xfrm>
        </p:spPr>
      </p:pic>
    </p:spTree>
    <p:extLst>
      <p:ext uri="{BB962C8B-B14F-4D97-AF65-F5344CB8AC3E}">
        <p14:creationId xmlns:p14="http://schemas.microsoft.com/office/powerpoint/2010/main" val="23156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26730-06AE-7E28-0520-01CF6826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BD1503-5E50-1626-FD8E-7998FBE2D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813">
            <a:off x="1734158" y="920027"/>
            <a:ext cx="3752241" cy="5123917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105A2CE3-5D97-9A47-3C87-A32D8873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563">
            <a:off x="6810845" y="854922"/>
            <a:ext cx="3861943" cy="51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86A59-31F6-3FC0-4B11-71986677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491DC2-AF4A-9F79-BFBB-9E14C33EE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828265"/>
            <a:ext cx="3282052" cy="4170137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659CA9BF-405C-E441-3034-2AEA01BDF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62" y="1729105"/>
            <a:ext cx="3263503" cy="4351338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83D586CA-4203-592F-BC1C-4D4E0362C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27" y="55054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5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D9F33-1289-DAB5-9AE6-483E672B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527AF1-DD57-17A6-0BA0-06A9F1BBC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30" y="903283"/>
            <a:ext cx="3296570" cy="4331774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0B3A16B5-81AE-FA07-D0B8-67CDD239E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43" y="2010728"/>
            <a:ext cx="31794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6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53C6-7F2E-603F-8028-E4BB1B86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4D31BE-45D6-EEA0-8042-94931B9B0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-42612"/>
            <a:ext cx="4841240" cy="6894171"/>
          </a:xfrm>
        </p:spPr>
      </p:pic>
    </p:spTree>
    <p:extLst>
      <p:ext uri="{BB962C8B-B14F-4D97-AF65-F5344CB8AC3E}">
        <p14:creationId xmlns:p14="http://schemas.microsoft.com/office/powerpoint/2010/main" val="360006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CC7A5-2675-276C-E4DC-E9BBDB4F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B9E4A9-232A-A09D-00DE-509569C24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160" y="0"/>
            <a:ext cx="4876800" cy="6892755"/>
          </a:xfrm>
        </p:spPr>
      </p:pic>
    </p:spTree>
    <p:extLst>
      <p:ext uri="{BB962C8B-B14F-4D97-AF65-F5344CB8AC3E}">
        <p14:creationId xmlns:p14="http://schemas.microsoft.com/office/powerpoint/2010/main" val="3982080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740ED-93C0-9CB9-35FC-6D63F28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5C7B47-D1F8-2629-8764-4DD3F84C5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61" y="-50725"/>
            <a:ext cx="8958580" cy="6903626"/>
          </a:xfrm>
        </p:spPr>
      </p:pic>
    </p:spTree>
    <p:extLst>
      <p:ext uri="{BB962C8B-B14F-4D97-AF65-F5344CB8AC3E}">
        <p14:creationId xmlns:p14="http://schemas.microsoft.com/office/powerpoint/2010/main" val="606073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FC745-2F82-7B43-5C75-C4681532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795347-0AE9-28C6-E81A-E7A67C285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0" y="-1746"/>
            <a:ext cx="5161280" cy="6881708"/>
          </a:xfrm>
        </p:spPr>
      </p:pic>
    </p:spTree>
    <p:extLst>
      <p:ext uri="{BB962C8B-B14F-4D97-AF65-F5344CB8AC3E}">
        <p14:creationId xmlns:p14="http://schemas.microsoft.com/office/powerpoint/2010/main" val="398298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3578B-A22C-4E76-CE7D-68AB2A91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0322B2-76BE-AD9C-FE1A-6AA9035E6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759">
            <a:off x="5928360" y="442925"/>
            <a:ext cx="3683000" cy="5210676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7108F5E1-4A8D-CFEC-35C7-F8775AFF8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6845">
            <a:off x="1554480" y="472453"/>
            <a:ext cx="3683000" cy="52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7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D1C01-5AFA-1948-6BA3-29B36C56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ABC014-DF40-CC90-B303-70D79AC02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38" y="0"/>
            <a:ext cx="4849962" cy="6861684"/>
          </a:xfrm>
        </p:spPr>
      </p:pic>
    </p:spTree>
    <p:extLst>
      <p:ext uri="{BB962C8B-B14F-4D97-AF65-F5344CB8AC3E}">
        <p14:creationId xmlns:p14="http://schemas.microsoft.com/office/powerpoint/2010/main" val="2118232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E613A-0F3C-F7BC-6DF7-FDE30B96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0F0FC1-CABB-7C49-6226-A2DFE092D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83" y="1027906"/>
            <a:ext cx="3077548" cy="4351338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45EDD363-6D18-2569-D93E-C1D7D53D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18" y="1835785"/>
            <a:ext cx="3075604" cy="4351338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0878ED5A-EDFD-6D7D-4C71-11E63066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8" y="365125"/>
            <a:ext cx="30756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2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509D7-2814-7DB5-DE22-49B8B325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50EECC-010C-6F28-E64F-CAC30AE48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48" y="28447"/>
            <a:ext cx="4807532" cy="6801106"/>
          </a:xfrm>
        </p:spPr>
      </p:pic>
    </p:spTree>
    <p:extLst>
      <p:ext uri="{BB962C8B-B14F-4D97-AF65-F5344CB8AC3E}">
        <p14:creationId xmlns:p14="http://schemas.microsoft.com/office/powerpoint/2010/main" val="409929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210DB-309D-2999-4BE7-EB63B87C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7872AD-1B46-805D-02AA-67DCF79E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02" y="0"/>
            <a:ext cx="4837618" cy="6837376"/>
          </a:xfrm>
        </p:spPr>
      </p:pic>
    </p:spTree>
    <p:extLst>
      <p:ext uri="{BB962C8B-B14F-4D97-AF65-F5344CB8AC3E}">
        <p14:creationId xmlns:p14="http://schemas.microsoft.com/office/powerpoint/2010/main" val="258272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B7E2D-767F-49F3-0914-5BA574D1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F6AADC-5F96-982F-F6C8-E69BE3AC6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61560" cy="6871215"/>
          </a:xfrm>
        </p:spPr>
      </p:pic>
    </p:spTree>
    <p:extLst>
      <p:ext uri="{BB962C8B-B14F-4D97-AF65-F5344CB8AC3E}">
        <p14:creationId xmlns:p14="http://schemas.microsoft.com/office/powerpoint/2010/main" val="419750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F280F-0D80-FCE5-0B9B-17407830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B8527C-14BD-2E1D-8F9C-1CA6B730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60" y="30780"/>
            <a:ext cx="4820920" cy="6813775"/>
          </a:xfrm>
        </p:spPr>
      </p:pic>
    </p:spTree>
    <p:extLst>
      <p:ext uri="{BB962C8B-B14F-4D97-AF65-F5344CB8AC3E}">
        <p14:creationId xmlns:p14="http://schemas.microsoft.com/office/powerpoint/2010/main" val="143982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D0B4F-4934-5A10-5304-162DDB7A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C849D1-AFC0-00F8-B2E3-DAA6C8723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420"/>
            <a:ext cx="4840592" cy="6841579"/>
          </a:xfrm>
        </p:spPr>
      </p:pic>
    </p:spTree>
    <p:extLst>
      <p:ext uri="{BB962C8B-B14F-4D97-AF65-F5344CB8AC3E}">
        <p14:creationId xmlns:p14="http://schemas.microsoft.com/office/powerpoint/2010/main" val="343614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211EF-7A23-256E-E111-F9CBA58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54B520A-08C0-FF07-AB5B-393E8B046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50752" cy="6855939"/>
          </a:xfrm>
        </p:spPr>
      </p:pic>
    </p:spTree>
    <p:extLst>
      <p:ext uri="{BB962C8B-B14F-4D97-AF65-F5344CB8AC3E}">
        <p14:creationId xmlns:p14="http://schemas.microsoft.com/office/powerpoint/2010/main" val="151797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0564D-DE50-A580-C9A4-9A9A152B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A0525E9-AEBE-B6F5-E5E6-994E2993B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2060"/>
            <a:ext cx="4850752" cy="6855939"/>
          </a:xfrm>
        </p:spPr>
      </p:pic>
    </p:spTree>
    <p:extLst>
      <p:ext uri="{BB962C8B-B14F-4D97-AF65-F5344CB8AC3E}">
        <p14:creationId xmlns:p14="http://schemas.microsoft.com/office/powerpoint/2010/main" val="467233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</Words>
  <Application>Microsoft Office PowerPoint</Application>
  <PresentationFormat>Широкоэкранный</PresentationFormat>
  <Paragraphs>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Тема Office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Kabinet Viarshick</dc:creator>
  <cp:lastModifiedBy>Kabinet Viarshick</cp:lastModifiedBy>
  <cp:revision>1</cp:revision>
  <dcterms:created xsi:type="dcterms:W3CDTF">2024-05-15T05:33:18Z</dcterms:created>
  <dcterms:modified xsi:type="dcterms:W3CDTF">2024-05-15T06:24:31Z</dcterms:modified>
</cp:coreProperties>
</file>